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8"/>
  </p:notesMasterIdLst>
  <p:handoutMasterIdLst>
    <p:handoutMasterId r:id="rId33"/>
  </p:handoutMasterIdLst>
  <p:sldIdLst>
    <p:sldId id="1123" r:id="rId4"/>
    <p:sldId id="1279" r:id="rId5"/>
    <p:sldId id="1280" r:id="rId6"/>
    <p:sldId id="1078" r:id="rId7"/>
    <p:sldId id="1248" r:id="rId9"/>
    <p:sldId id="1310" r:id="rId10"/>
    <p:sldId id="1309" r:id="rId11"/>
    <p:sldId id="982" r:id="rId12"/>
    <p:sldId id="1243" r:id="rId13"/>
    <p:sldId id="1312" r:id="rId14"/>
    <p:sldId id="1313" r:id="rId15"/>
    <p:sldId id="1241" r:id="rId16"/>
    <p:sldId id="1314" r:id="rId17"/>
    <p:sldId id="1315" r:id="rId18"/>
    <p:sldId id="1316" r:id="rId19"/>
    <p:sldId id="1085" r:id="rId20"/>
    <p:sldId id="1249" r:id="rId21"/>
    <p:sldId id="1311" r:id="rId22"/>
    <p:sldId id="1245" r:id="rId23"/>
    <p:sldId id="1246" r:id="rId24"/>
    <p:sldId id="1247" r:id="rId25"/>
    <p:sldId id="1254" r:id="rId26"/>
    <p:sldId id="1255" r:id="rId27"/>
    <p:sldId id="1257" r:id="rId28"/>
    <p:sldId id="1271" r:id="rId29"/>
    <p:sldId id="1275" r:id="rId30"/>
    <p:sldId id="1235" r:id="rId31"/>
    <p:sldId id="1103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E75B6"/>
    <a:srgbClr val="7F7F7F"/>
    <a:srgbClr val="0070C0"/>
    <a:srgbClr val="7FBF28"/>
    <a:srgbClr val="80C028"/>
    <a:srgbClr val="108136"/>
    <a:srgbClr val="C4C7CB"/>
    <a:srgbClr val="AFABAB"/>
    <a:srgbClr val="5D6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3" autoAdjust="0"/>
    <p:restoredTop sz="96318" autoAdjust="0"/>
  </p:normalViewPr>
  <p:slideViewPr>
    <p:cSldViewPr showGuides="1">
      <p:cViewPr>
        <p:scale>
          <a:sx n="94" d="100"/>
          <a:sy n="94" d="100"/>
        </p:scale>
        <p:origin x="552" y="192"/>
      </p:cViewPr>
      <p:guideLst>
        <p:guide orient="horz" pos="687"/>
        <p:guide orient="horz" pos="2760"/>
        <p:guide orient="horz" pos="3460"/>
        <p:guide orient="horz" pos="3071"/>
        <p:guide pos="6379"/>
        <p:guide pos="7551"/>
        <p:guide pos="5492"/>
        <p:guide pos="952"/>
        <p:guide pos="3801"/>
        <p:guide pos="1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58B02-50C3-4D14-B92B-920C5A7F92F8}" type="doc">
      <dgm:prSet loTypeId="urn:microsoft.com/office/officeart/2005/8/layout/hProcess6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E28F02AB-D439-401E-A255-EE64A3566C53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申请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57E9C1F4-068D-4AC2-90BC-3B161F51A57E}" cxnId="{1FB4A700-4731-47AA-ADEF-1019EB22CAB6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FB6E9F51-F7AF-44AC-8A78-D844604FD110}" cxnId="{1FB4A700-4731-47AA-ADEF-1019EB22CAB6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C0B1BCE9-1468-44EA-9300-73D6F5709F47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填写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A7835B60-EF1A-481A-8A70-C70A75FC925C}" cxnId="{A38DFE9A-D674-4148-A55C-2D2365B68300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549020AB-6305-4361-A640-09D453613702}" cxnId="{A38DFE9A-D674-4148-A55C-2D2365B68300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0BA4A617-3B45-46E0-98A9-E1AED36FF837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上传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5D6038B-E407-4D40-9911-4D1D707D2036}" cxnId="{2BF37A88-ADF4-4EEB-9FEF-218934885E9B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EF3D7478-8560-4791-851A-647AA28CD1FF}" cxnId="{2BF37A88-ADF4-4EEB-9FEF-218934885E9B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8D26DF4A-26A6-4368-8BCB-AD11C5A91ED4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审核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1E9E9BC6-0369-44F3-AC5F-C1BE9EC0A768}" cxnId="{B0362C19-F34F-4CF3-9A3F-5331FFD73065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FBE30952-79DB-4879-8332-16C494BE4440}" cxnId="{B0362C19-F34F-4CF3-9A3F-5331FFD73065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F5DEEF4E-6E2D-4BAD-85AF-CDE13E46396D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打表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C8BABD4E-6BAF-4D89-8B8D-2ED8473E509C}" cxnId="{C2784680-07D2-40D3-84B1-279813EE681F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22B790F7-7492-4AAE-A7A9-194DF3D5C781}" cxnId="{C2784680-07D2-40D3-84B1-279813EE681F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2A269602-41F5-4B83-A9E8-7E9403EB55F5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审核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CCAD52B4-9702-4F79-A9F1-DE950911AD14}" cxnId="{B17F4E68-7E90-4F85-B969-0D0328FD7BD1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88A7EA52-B901-4B54-BCE5-62EEAE02346C}" cxnId="{B17F4E68-7E90-4F85-B969-0D0328FD7BD1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7E96C335-CDDC-4F3F-9036-E8ED060E565E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结算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62C01E29-5CB6-4E46-99F5-1F39FCFB41BF}" cxnId="{E0437CF0-B86C-4F54-B018-F3E9E86E1CAD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53D8590A-50A6-4580-AD75-2AC01244DA7E}" cxnId="{E0437CF0-B86C-4F54-B018-F3E9E86E1CAD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449EF56B-42DB-4E00-994C-1E2BE8771E31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公示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E673B8D6-78DD-462E-BF0A-610E6D817E62}" cxnId="{6F3AD4B6-EDDB-4B26-B6D8-451E5BFA9261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E629C697-41E2-40A2-8EC9-74185A84A129}" cxnId="{6F3AD4B6-EDDB-4B26-B6D8-451E5BFA9261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C33F79E6-520B-49C1-B8B6-6FF52F66596B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charset="-122"/>
              <a:ea typeface="微软雅黑" panose="020B0503020204020204" charset="-122"/>
            </a:rPr>
            <a:t>结算</a:t>
          </a:r>
          <a:endParaRPr lang="zh-CN" altLang="en-US" dirty="0">
            <a:latin typeface="微软雅黑" panose="020B0503020204020204" charset="-122"/>
            <a:ea typeface="微软雅黑" panose="020B0503020204020204" charset="-122"/>
          </a:endParaRPr>
        </a:p>
      </dgm:t>
    </dgm:pt>
    <dgm:pt modelId="{C148968D-9EB4-474F-AA79-AF927C227CF0}" cxnId="{19DC426E-0F58-4D29-9347-80124CBD620E}" type="par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766B05E7-9327-468A-90F2-491FD6FAC39F}" cxnId="{19DC426E-0F58-4D29-9347-80124CBD620E}" type="sibTrans">
      <dgm:prSet/>
      <dgm:spPr/>
      <dgm:t>
        <a:bodyPr/>
        <a:lstStyle/>
        <a:p>
          <a:endParaRPr lang="zh-CN" altLang="en-US">
            <a:latin typeface="微软雅黑" panose="020B0503020204020204" charset="-122"/>
            <a:ea typeface="微软雅黑" panose="020B0503020204020204" charset="-122"/>
          </a:endParaRPr>
        </a:p>
      </dgm:t>
    </dgm:pt>
    <dgm:pt modelId="{B3D6240F-AA54-42DB-9AEF-71F969D1AE62}" type="pres">
      <dgm:prSet presAssocID="{21B58B02-50C3-4D14-B92B-920C5A7F92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D98045A-B741-4910-B6E5-92F4D145EB25}" type="pres">
      <dgm:prSet presAssocID="{E28F02AB-D439-401E-A255-EE64A3566C53}" presName="compNode" presStyleCnt="0"/>
      <dgm:spPr/>
    </dgm:pt>
    <dgm:pt modelId="{DC21997D-53C5-446D-85BC-960D43EA2B07}" type="pres">
      <dgm:prSet presAssocID="{E28F02AB-D439-401E-A255-EE64A3566C53}" presName="noGeometry" presStyleCnt="0"/>
      <dgm:spPr/>
    </dgm:pt>
    <dgm:pt modelId="{2A61BC75-ADAE-4E45-A348-19B4C691E657}" type="pres">
      <dgm:prSet presAssocID="{E28F02AB-D439-401E-A255-EE64A3566C53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EA2DA3-2759-4719-AED7-51D25D8D11C5}" type="pres">
      <dgm:prSet presAssocID="{E28F02AB-D439-401E-A255-EE64A3566C53}" presName="childTextHidden" presStyleLbl="bgAccFollowNode1" presStyleIdx="0" presStyleCnt="3"/>
      <dgm:spPr/>
      <dgm:t>
        <a:bodyPr/>
        <a:lstStyle/>
        <a:p>
          <a:endParaRPr lang="zh-CN" altLang="en-US"/>
        </a:p>
      </dgm:t>
    </dgm:pt>
    <dgm:pt modelId="{FA0C21E7-7A00-4465-8915-B4B3A5DF3DEE}" type="pres">
      <dgm:prSet presAssocID="{E28F02AB-D439-401E-A255-EE64A3566C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85D7BE-4783-43D0-AB19-06764B8200A8}" type="pres">
      <dgm:prSet presAssocID="{E28F02AB-D439-401E-A255-EE64A3566C53}" presName="aSpace" presStyleCnt="0"/>
      <dgm:spPr/>
    </dgm:pt>
    <dgm:pt modelId="{E1DCB568-BADC-4DE4-93D1-67559FFABB32}" type="pres">
      <dgm:prSet presAssocID="{8D26DF4A-26A6-4368-8BCB-AD11C5A91ED4}" presName="compNode" presStyleCnt="0"/>
      <dgm:spPr/>
    </dgm:pt>
    <dgm:pt modelId="{867BF477-4883-4FCD-892A-D99CD997939C}" type="pres">
      <dgm:prSet presAssocID="{8D26DF4A-26A6-4368-8BCB-AD11C5A91ED4}" presName="noGeometry" presStyleCnt="0"/>
      <dgm:spPr/>
    </dgm:pt>
    <dgm:pt modelId="{E38DD9F2-F87E-4A12-8007-7BB322293711}" type="pres">
      <dgm:prSet presAssocID="{8D26DF4A-26A6-4368-8BCB-AD11C5A91ED4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B2DD33-D85A-42DE-99F5-E50A06E98C8F}" type="pres">
      <dgm:prSet presAssocID="{8D26DF4A-26A6-4368-8BCB-AD11C5A91ED4}" presName="childTextHidden" presStyleLbl="bgAccFollowNode1" presStyleIdx="1" presStyleCnt="3"/>
      <dgm:spPr/>
      <dgm:t>
        <a:bodyPr/>
        <a:lstStyle/>
        <a:p>
          <a:endParaRPr lang="zh-CN" altLang="en-US"/>
        </a:p>
      </dgm:t>
    </dgm:pt>
    <dgm:pt modelId="{BD7C0BAE-E9F7-4F06-8A19-C6666B02B393}" type="pres">
      <dgm:prSet presAssocID="{8D26DF4A-26A6-4368-8BCB-AD11C5A91ED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B6CBFA-9D48-439C-A588-E62E7E59BC6F}" type="pres">
      <dgm:prSet presAssocID="{8D26DF4A-26A6-4368-8BCB-AD11C5A91ED4}" presName="aSpace" presStyleCnt="0"/>
      <dgm:spPr/>
    </dgm:pt>
    <dgm:pt modelId="{61F88D99-D53E-4949-A6EC-852DDB4C84EE}" type="pres">
      <dgm:prSet presAssocID="{7E96C335-CDDC-4F3F-9036-E8ED060E565E}" presName="compNode" presStyleCnt="0"/>
      <dgm:spPr/>
    </dgm:pt>
    <dgm:pt modelId="{3CBFFD74-2D41-409D-99B6-D55098006374}" type="pres">
      <dgm:prSet presAssocID="{7E96C335-CDDC-4F3F-9036-E8ED060E565E}" presName="noGeometry" presStyleCnt="0"/>
      <dgm:spPr/>
    </dgm:pt>
    <dgm:pt modelId="{162EC45B-6839-4294-91C9-794A154DD1EE}" type="pres">
      <dgm:prSet presAssocID="{7E96C335-CDDC-4F3F-9036-E8ED060E565E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3C71B0-8E9A-47F4-B1E6-6983C1A6F50B}" type="pres">
      <dgm:prSet presAssocID="{7E96C335-CDDC-4F3F-9036-E8ED060E565E}" presName="childTextHidden" presStyleLbl="bgAccFollowNode1" presStyleIdx="2" presStyleCnt="3"/>
      <dgm:spPr/>
      <dgm:t>
        <a:bodyPr/>
        <a:lstStyle/>
        <a:p>
          <a:endParaRPr lang="zh-CN" altLang="en-US"/>
        </a:p>
      </dgm:t>
    </dgm:pt>
    <dgm:pt modelId="{24B06436-C03A-4614-A287-2330C34DABDD}" type="pres">
      <dgm:prSet presAssocID="{7E96C335-CDDC-4F3F-9036-E8ED060E565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BF37A88-ADF4-4EEB-9FEF-218934885E9B}" srcId="{E28F02AB-D439-401E-A255-EE64A3566C53}" destId="{0BA4A617-3B45-46E0-98A9-E1AED36FF837}" srcOrd="1" destOrd="0" parTransId="{15D6038B-E407-4D40-9911-4D1D707D2036}" sibTransId="{EF3D7478-8560-4791-851A-647AA28CD1FF}"/>
    <dgm:cxn modelId="{6F3AD4B6-EDDB-4B26-B6D8-451E5BFA9261}" srcId="{7E96C335-CDDC-4F3F-9036-E8ED060E565E}" destId="{449EF56B-42DB-4E00-994C-1E2BE8771E31}" srcOrd="0" destOrd="0" parTransId="{E673B8D6-78DD-462E-BF0A-610E6D817E62}" sibTransId="{E629C697-41E2-40A2-8EC9-74185A84A129}"/>
    <dgm:cxn modelId="{3B3F4F7E-1F8B-4B55-917E-D530031FF171}" type="presOf" srcId="{C33F79E6-520B-49C1-B8B6-6FF52F66596B}" destId="{4D3C71B0-8E9A-47F4-B1E6-6983C1A6F50B}" srcOrd="1" destOrd="1" presId="urn:microsoft.com/office/officeart/2005/8/layout/hProcess6"/>
    <dgm:cxn modelId="{9A305FCD-94C2-4873-83F8-A35D1ABE9663}" type="presOf" srcId="{7E96C335-CDDC-4F3F-9036-E8ED060E565E}" destId="{24B06436-C03A-4614-A287-2330C34DABDD}" srcOrd="0" destOrd="0" presId="urn:microsoft.com/office/officeart/2005/8/layout/hProcess6"/>
    <dgm:cxn modelId="{1FB4A700-4731-47AA-ADEF-1019EB22CAB6}" srcId="{21B58B02-50C3-4D14-B92B-920C5A7F92F8}" destId="{E28F02AB-D439-401E-A255-EE64A3566C53}" srcOrd="0" destOrd="0" parTransId="{57E9C1F4-068D-4AC2-90BC-3B161F51A57E}" sibTransId="{FB6E9F51-F7AF-44AC-8A78-D844604FD110}"/>
    <dgm:cxn modelId="{0C6CB019-21BA-4FE5-847F-38C9622BD17C}" type="presOf" srcId="{449EF56B-42DB-4E00-994C-1E2BE8771E31}" destId="{4D3C71B0-8E9A-47F4-B1E6-6983C1A6F50B}" srcOrd="1" destOrd="0" presId="urn:microsoft.com/office/officeart/2005/8/layout/hProcess6"/>
    <dgm:cxn modelId="{133CB443-B21F-4DD8-95F0-05F85487EE79}" type="presOf" srcId="{C33F79E6-520B-49C1-B8B6-6FF52F66596B}" destId="{162EC45B-6839-4294-91C9-794A154DD1EE}" srcOrd="0" destOrd="1" presId="urn:microsoft.com/office/officeart/2005/8/layout/hProcess6"/>
    <dgm:cxn modelId="{19DC426E-0F58-4D29-9347-80124CBD620E}" srcId="{7E96C335-CDDC-4F3F-9036-E8ED060E565E}" destId="{C33F79E6-520B-49C1-B8B6-6FF52F66596B}" srcOrd="1" destOrd="0" parTransId="{C148968D-9EB4-474F-AA79-AF927C227CF0}" sibTransId="{766B05E7-9327-468A-90F2-491FD6FAC39F}"/>
    <dgm:cxn modelId="{3BD18481-8AA6-42B9-96EF-1E24E0D68681}" type="presOf" srcId="{449EF56B-42DB-4E00-994C-1E2BE8771E31}" destId="{162EC45B-6839-4294-91C9-794A154DD1EE}" srcOrd="0" destOrd="0" presId="urn:microsoft.com/office/officeart/2005/8/layout/hProcess6"/>
    <dgm:cxn modelId="{B2260406-89BC-4BF2-9F6A-7A24B57F8436}" type="presOf" srcId="{8D26DF4A-26A6-4368-8BCB-AD11C5A91ED4}" destId="{BD7C0BAE-E9F7-4F06-8A19-C6666B02B393}" srcOrd="0" destOrd="0" presId="urn:microsoft.com/office/officeart/2005/8/layout/hProcess6"/>
    <dgm:cxn modelId="{E0437CF0-B86C-4F54-B018-F3E9E86E1CAD}" srcId="{21B58B02-50C3-4D14-B92B-920C5A7F92F8}" destId="{7E96C335-CDDC-4F3F-9036-E8ED060E565E}" srcOrd="2" destOrd="0" parTransId="{62C01E29-5CB6-4E46-99F5-1F39FCFB41BF}" sibTransId="{53D8590A-50A6-4580-AD75-2AC01244DA7E}"/>
    <dgm:cxn modelId="{6D61CC89-9045-4D60-A951-D132AD9BF721}" type="presOf" srcId="{F5DEEF4E-6E2D-4BAD-85AF-CDE13E46396D}" destId="{34B2DD33-D85A-42DE-99F5-E50A06E98C8F}" srcOrd="1" destOrd="0" presId="urn:microsoft.com/office/officeart/2005/8/layout/hProcess6"/>
    <dgm:cxn modelId="{A38DFE9A-D674-4148-A55C-2D2365B68300}" srcId="{E28F02AB-D439-401E-A255-EE64A3566C53}" destId="{C0B1BCE9-1468-44EA-9300-73D6F5709F47}" srcOrd="0" destOrd="0" parTransId="{A7835B60-EF1A-481A-8A70-C70A75FC925C}" sibTransId="{549020AB-6305-4361-A640-09D453613702}"/>
    <dgm:cxn modelId="{5034EECC-D20C-46B6-84C9-69557BFF4F85}" type="presOf" srcId="{2A269602-41F5-4B83-A9E8-7E9403EB55F5}" destId="{34B2DD33-D85A-42DE-99F5-E50A06E98C8F}" srcOrd="1" destOrd="1" presId="urn:microsoft.com/office/officeart/2005/8/layout/hProcess6"/>
    <dgm:cxn modelId="{FC701AE5-7245-4F57-AEC4-B63D773748B9}" type="presOf" srcId="{E28F02AB-D439-401E-A255-EE64A3566C53}" destId="{FA0C21E7-7A00-4465-8915-B4B3A5DF3DEE}" srcOrd="0" destOrd="0" presId="urn:microsoft.com/office/officeart/2005/8/layout/hProcess6"/>
    <dgm:cxn modelId="{B17F4E68-7E90-4F85-B969-0D0328FD7BD1}" srcId="{8D26DF4A-26A6-4368-8BCB-AD11C5A91ED4}" destId="{2A269602-41F5-4B83-A9E8-7E9403EB55F5}" srcOrd="1" destOrd="0" parTransId="{CCAD52B4-9702-4F79-A9F1-DE950911AD14}" sibTransId="{88A7EA52-B901-4B54-BCE5-62EEAE02346C}"/>
    <dgm:cxn modelId="{C78F1DFC-2CAD-4671-83FE-E3EFA0C57A49}" type="presOf" srcId="{2A269602-41F5-4B83-A9E8-7E9403EB55F5}" destId="{E38DD9F2-F87E-4A12-8007-7BB322293711}" srcOrd="0" destOrd="1" presId="urn:microsoft.com/office/officeart/2005/8/layout/hProcess6"/>
    <dgm:cxn modelId="{C2784680-07D2-40D3-84B1-279813EE681F}" srcId="{8D26DF4A-26A6-4368-8BCB-AD11C5A91ED4}" destId="{F5DEEF4E-6E2D-4BAD-85AF-CDE13E46396D}" srcOrd="0" destOrd="0" parTransId="{C8BABD4E-6BAF-4D89-8B8D-2ED8473E509C}" sibTransId="{22B790F7-7492-4AAE-A7A9-194DF3D5C781}"/>
    <dgm:cxn modelId="{B0362C19-F34F-4CF3-9A3F-5331FFD73065}" srcId="{21B58B02-50C3-4D14-B92B-920C5A7F92F8}" destId="{8D26DF4A-26A6-4368-8BCB-AD11C5A91ED4}" srcOrd="1" destOrd="0" parTransId="{1E9E9BC6-0369-44F3-AC5F-C1BE9EC0A768}" sibTransId="{FBE30952-79DB-4879-8332-16C494BE4440}"/>
    <dgm:cxn modelId="{3FEB55C8-7161-4D09-AE70-F625644ED39E}" type="presOf" srcId="{0BA4A617-3B45-46E0-98A9-E1AED36FF837}" destId="{2A61BC75-ADAE-4E45-A348-19B4C691E657}" srcOrd="0" destOrd="1" presId="urn:microsoft.com/office/officeart/2005/8/layout/hProcess6"/>
    <dgm:cxn modelId="{254C126C-1D39-4503-84D4-44B93A133F20}" type="presOf" srcId="{0BA4A617-3B45-46E0-98A9-E1AED36FF837}" destId="{2CEA2DA3-2759-4719-AED7-51D25D8D11C5}" srcOrd="1" destOrd="1" presId="urn:microsoft.com/office/officeart/2005/8/layout/hProcess6"/>
    <dgm:cxn modelId="{A128A4CD-20CA-46F1-93FA-54789F9790F3}" type="presOf" srcId="{C0B1BCE9-1468-44EA-9300-73D6F5709F47}" destId="{2A61BC75-ADAE-4E45-A348-19B4C691E657}" srcOrd="0" destOrd="0" presId="urn:microsoft.com/office/officeart/2005/8/layout/hProcess6"/>
    <dgm:cxn modelId="{DCD4038C-C40A-4E68-A497-74A829D90B73}" type="presOf" srcId="{21B58B02-50C3-4D14-B92B-920C5A7F92F8}" destId="{B3D6240F-AA54-42DB-9AEF-71F969D1AE62}" srcOrd="0" destOrd="0" presId="urn:microsoft.com/office/officeart/2005/8/layout/hProcess6"/>
    <dgm:cxn modelId="{E262DC31-0CD8-4CA4-9BBF-DCEA2CCC837D}" type="presOf" srcId="{C0B1BCE9-1468-44EA-9300-73D6F5709F47}" destId="{2CEA2DA3-2759-4719-AED7-51D25D8D11C5}" srcOrd="1" destOrd="0" presId="urn:microsoft.com/office/officeart/2005/8/layout/hProcess6"/>
    <dgm:cxn modelId="{46A7245C-4961-4BD3-9E43-CCFE2A1873B8}" type="presOf" srcId="{F5DEEF4E-6E2D-4BAD-85AF-CDE13E46396D}" destId="{E38DD9F2-F87E-4A12-8007-7BB322293711}" srcOrd="0" destOrd="0" presId="urn:microsoft.com/office/officeart/2005/8/layout/hProcess6"/>
    <dgm:cxn modelId="{C5F3FF59-3ADB-47A6-97ED-E653F48DFEE6}" type="presParOf" srcId="{B3D6240F-AA54-42DB-9AEF-71F969D1AE62}" destId="{9D98045A-B741-4910-B6E5-92F4D145EB25}" srcOrd="0" destOrd="0" presId="urn:microsoft.com/office/officeart/2005/8/layout/hProcess6"/>
    <dgm:cxn modelId="{98F8E291-4B3D-4FEC-87D9-C6B7FF8CB85F}" type="presParOf" srcId="{9D98045A-B741-4910-B6E5-92F4D145EB25}" destId="{DC21997D-53C5-446D-85BC-960D43EA2B07}" srcOrd="0" destOrd="0" presId="urn:microsoft.com/office/officeart/2005/8/layout/hProcess6"/>
    <dgm:cxn modelId="{374EA490-AB1C-47DE-B947-298C38E49F77}" type="presParOf" srcId="{9D98045A-B741-4910-B6E5-92F4D145EB25}" destId="{2A61BC75-ADAE-4E45-A348-19B4C691E657}" srcOrd="1" destOrd="0" presId="urn:microsoft.com/office/officeart/2005/8/layout/hProcess6"/>
    <dgm:cxn modelId="{06C8C381-9652-4C35-BE14-952CC9F5D42B}" type="presParOf" srcId="{9D98045A-B741-4910-B6E5-92F4D145EB25}" destId="{2CEA2DA3-2759-4719-AED7-51D25D8D11C5}" srcOrd="2" destOrd="0" presId="urn:microsoft.com/office/officeart/2005/8/layout/hProcess6"/>
    <dgm:cxn modelId="{DB529FE5-7529-431E-A6AB-91CFE35AADF6}" type="presParOf" srcId="{9D98045A-B741-4910-B6E5-92F4D145EB25}" destId="{FA0C21E7-7A00-4465-8915-B4B3A5DF3DEE}" srcOrd="3" destOrd="0" presId="urn:microsoft.com/office/officeart/2005/8/layout/hProcess6"/>
    <dgm:cxn modelId="{7F9F7848-C64C-414D-B1EF-C059C66BADF8}" type="presParOf" srcId="{B3D6240F-AA54-42DB-9AEF-71F969D1AE62}" destId="{2B85D7BE-4783-43D0-AB19-06764B8200A8}" srcOrd="1" destOrd="0" presId="urn:microsoft.com/office/officeart/2005/8/layout/hProcess6"/>
    <dgm:cxn modelId="{6D7072FC-0114-496C-8CD8-2F5A05F549F6}" type="presParOf" srcId="{B3D6240F-AA54-42DB-9AEF-71F969D1AE62}" destId="{E1DCB568-BADC-4DE4-93D1-67559FFABB32}" srcOrd="2" destOrd="0" presId="urn:microsoft.com/office/officeart/2005/8/layout/hProcess6"/>
    <dgm:cxn modelId="{274BD57E-2891-43FC-86CC-B29F2E282C22}" type="presParOf" srcId="{E1DCB568-BADC-4DE4-93D1-67559FFABB32}" destId="{867BF477-4883-4FCD-892A-D99CD997939C}" srcOrd="0" destOrd="0" presId="urn:microsoft.com/office/officeart/2005/8/layout/hProcess6"/>
    <dgm:cxn modelId="{4D07EC3B-D6E5-4FE0-B45F-5D60995317C7}" type="presParOf" srcId="{E1DCB568-BADC-4DE4-93D1-67559FFABB32}" destId="{E38DD9F2-F87E-4A12-8007-7BB322293711}" srcOrd="1" destOrd="0" presId="urn:microsoft.com/office/officeart/2005/8/layout/hProcess6"/>
    <dgm:cxn modelId="{B3BE75D8-3569-4C39-B6A7-896007E841DC}" type="presParOf" srcId="{E1DCB568-BADC-4DE4-93D1-67559FFABB32}" destId="{34B2DD33-D85A-42DE-99F5-E50A06E98C8F}" srcOrd="2" destOrd="0" presId="urn:microsoft.com/office/officeart/2005/8/layout/hProcess6"/>
    <dgm:cxn modelId="{2AE24771-34C9-4D34-BAD9-4EA3FC94C02B}" type="presParOf" srcId="{E1DCB568-BADC-4DE4-93D1-67559FFABB32}" destId="{BD7C0BAE-E9F7-4F06-8A19-C6666B02B393}" srcOrd="3" destOrd="0" presId="urn:microsoft.com/office/officeart/2005/8/layout/hProcess6"/>
    <dgm:cxn modelId="{FFCD5A3A-6DCE-43C2-9DB4-4C34246F129B}" type="presParOf" srcId="{B3D6240F-AA54-42DB-9AEF-71F969D1AE62}" destId="{4EB6CBFA-9D48-439C-A588-E62E7E59BC6F}" srcOrd="3" destOrd="0" presId="urn:microsoft.com/office/officeart/2005/8/layout/hProcess6"/>
    <dgm:cxn modelId="{683AB308-95FB-4250-87B9-325A20AEC85D}" type="presParOf" srcId="{B3D6240F-AA54-42DB-9AEF-71F969D1AE62}" destId="{61F88D99-D53E-4949-A6EC-852DDB4C84EE}" srcOrd="4" destOrd="0" presId="urn:microsoft.com/office/officeart/2005/8/layout/hProcess6"/>
    <dgm:cxn modelId="{5C52AA3C-742B-476B-AF5E-EE6EC70FA474}" type="presParOf" srcId="{61F88D99-D53E-4949-A6EC-852DDB4C84EE}" destId="{3CBFFD74-2D41-409D-99B6-D55098006374}" srcOrd="0" destOrd="0" presId="urn:microsoft.com/office/officeart/2005/8/layout/hProcess6"/>
    <dgm:cxn modelId="{09FE0E11-88A6-46DB-B631-36B5122C53F9}" type="presParOf" srcId="{61F88D99-D53E-4949-A6EC-852DDB4C84EE}" destId="{162EC45B-6839-4294-91C9-794A154DD1EE}" srcOrd="1" destOrd="0" presId="urn:microsoft.com/office/officeart/2005/8/layout/hProcess6"/>
    <dgm:cxn modelId="{997FFF89-2598-454D-BC34-3388DD49B722}" type="presParOf" srcId="{61F88D99-D53E-4949-A6EC-852DDB4C84EE}" destId="{4D3C71B0-8E9A-47F4-B1E6-6983C1A6F50B}" srcOrd="2" destOrd="0" presId="urn:microsoft.com/office/officeart/2005/8/layout/hProcess6"/>
    <dgm:cxn modelId="{C3CF77EA-04BF-4C83-B26C-1341917A4357}" type="presParOf" srcId="{61F88D99-D53E-4949-A6EC-852DDB4C84EE}" destId="{24B06436-C03A-4614-A287-2330C34DABD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1BC75-ADAE-4E45-A348-19B4C691E657}">
      <dsp:nvSpPr>
        <dsp:cNvPr id="0" name=""/>
        <dsp:cNvSpPr/>
      </dsp:nvSpPr>
      <dsp:spPr>
        <a:xfrm>
          <a:off x="750677" y="1018514"/>
          <a:ext cx="2980134" cy="26050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24765" rIns="49530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填写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上传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1495711" y="1409266"/>
        <a:ext cx="1452815" cy="1823508"/>
      </dsp:txXfrm>
    </dsp:sp>
    <dsp:sp modelId="{FA0C21E7-7A00-4465-8915-B4B3A5DF3DEE}">
      <dsp:nvSpPr>
        <dsp:cNvPr id="0" name=""/>
        <dsp:cNvSpPr/>
      </dsp:nvSpPr>
      <dsp:spPr>
        <a:xfrm>
          <a:off x="5644" y="1575986"/>
          <a:ext cx="1490067" cy="149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申请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223859" y="1794201"/>
        <a:ext cx="1053637" cy="1053637"/>
      </dsp:txXfrm>
    </dsp:sp>
    <dsp:sp modelId="{E38DD9F2-F87E-4A12-8007-7BB322293711}">
      <dsp:nvSpPr>
        <dsp:cNvPr id="0" name=""/>
        <dsp:cNvSpPr/>
      </dsp:nvSpPr>
      <dsp:spPr>
        <a:xfrm>
          <a:off x="4662104" y="1018514"/>
          <a:ext cx="2980134" cy="26050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24765" rIns="49530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打表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审核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5407137" y="1409266"/>
        <a:ext cx="1452815" cy="1823508"/>
      </dsp:txXfrm>
    </dsp:sp>
    <dsp:sp modelId="{BD7C0BAE-E9F7-4F06-8A19-C6666B02B393}">
      <dsp:nvSpPr>
        <dsp:cNvPr id="0" name=""/>
        <dsp:cNvSpPr/>
      </dsp:nvSpPr>
      <dsp:spPr>
        <a:xfrm>
          <a:off x="3917070" y="1575986"/>
          <a:ext cx="1490067" cy="149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审核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4135285" y="1794201"/>
        <a:ext cx="1053637" cy="1053637"/>
      </dsp:txXfrm>
    </dsp:sp>
    <dsp:sp modelId="{162EC45B-6839-4294-91C9-794A154DD1EE}">
      <dsp:nvSpPr>
        <dsp:cNvPr id="0" name=""/>
        <dsp:cNvSpPr/>
      </dsp:nvSpPr>
      <dsp:spPr>
        <a:xfrm>
          <a:off x="8573530" y="1018514"/>
          <a:ext cx="2980134" cy="260501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24765" rIns="49530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公示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结算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9318564" y="1409266"/>
        <a:ext cx="1452815" cy="1823508"/>
      </dsp:txXfrm>
    </dsp:sp>
    <dsp:sp modelId="{24B06436-C03A-4614-A287-2330C34DABDD}">
      <dsp:nvSpPr>
        <dsp:cNvPr id="0" name=""/>
        <dsp:cNvSpPr/>
      </dsp:nvSpPr>
      <dsp:spPr>
        <a:xfrm>
          <a:off x="7828496" y="1575986"/>
          <a:ext cx="1490067" cy="1490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900" kern="1200" dirty="0" smtClean="0">
              <a:latin typeface="微软雅黑" panose="020B0503020204020204" charset="-122"/>
              <a:ea typeface="微软雅黑" panose="020B0503020204020204" charset="-122"/>
            </a:rPr>
            <a:t>结算</a:t>
          </a:r>
          <a:endParaRPr lang="zh-CN" altLang="en-US" sz="3900" kern="1200" dirty="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8046711" y="1794201"/>
        <a:ext cx="1053637" cy="105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7634-4A23-4FE4-89F3-0C59D8A913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809FF-BC4D-4C5F-A9A7-9A48096DDB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B5EE-AE52-4E9A-8EC8-6024C73782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-8466" y="5474337"/>
            <a:ext cx="12217964" cy="1383665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</p:spPr>
        <p:txBody>
          <a:bodyPr vert="horz" wrap="square" lIns="81275" tIns="40637" rIns="81275" bIns="40637" numCol="1" anchor="t" anchorCtr="0" compatLnSpc="1"/>
          <a:lstStyle/>
          <a:p>
            <a:endParaRPr lang="zh-CN" altLang="en-US" sz="1135"/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-8466" y="5789297"/>
            <a:ext cx="12217964" cy="1068705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 vert="horz" wrap="square" lIns="81275" tIns="40637" rIns="81275" bIns="40637" numCol="1" anchor="t" anchorCtr="0" compatLnSpc="1"/>
          <a:lstStyle/>
          <a:p>
            <a:endParaRPr lang="zh-CN" altLang="en-US" sz="113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8890"/>
            <a:ext cx="12214860" cy="6867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693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71475" y="753110"/>
            <a:ext cx="11449051" cy="5698490"/>
            <a:chOff x="556" y="1057"/>
            <a:chExt cx="21567" cy="8573"/>
          </a:xfrm>
        </p:grpSpPr>
        <p:sp>
          <p:nvSpPr>
            <p:cNvPr id="10" name="同侧圆角矩形 8"/>
            <p:cNvSpPr/>
            <p:nvPr/>
          </p:nvSpPr>
          <p:spPr>
            <a:xfrm>
              <a:off x="559" y="1057"/>
              <a:ext cx="21564" cy="183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同侧圆角矩形 9"/>
            <p:cNvSpPr/>
            <p:nvPr/>
          </p:nvSpPr>
          <p:spPr>
            <a:xfrm rot="10800000">
              <a:off x="556" y="7791"/>
              <a:ext cx="21567" cy="183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9" y="2803"/>
              <a:ext cx="21564" cy="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5" y="172898"/>
            <a:ext cx="2217746" cy="48834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 bwMode="auto">
          <a:xfrm>
            <a:off x="906079" y="1030725"/>
            <a:ext cx="308239" cy="347306"/>
            <a:chOff x="5284519" y="1508166"/>
            <a:chExt cx="213756" cy="4275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35560">
              <a:solidFill>
                <a:srgbClr val="00B0F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35560">
              <a:solidFill>
                <a:srgbClr val="00B0F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 userDrawn="1"/>
        </p:nvSpPr>
        <p:spPr>
          <a:xfrm>
            <a:off x="7392000" y="261001"/>
            <a:ext cx="4512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charset="-122"/>
              </a:rPr>
              <a:t>信息化助力农机补贴及农业机械化管理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693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71475" y="753110"/>
            <a:ext cx="11449051" cy="5698490"/>
            <a:chOff x="556" y="1057"/>
            <a:chExt cx="21567" cy="8573"/>
          </a:xfrm>
        </p:grpSpPr>
        <p:sp>
          <p:nvSpPr>
            <p:cNvPr id="10" name="同侧圆角矩形 8"/>
            <p:cNvSpPr/>
            <p:nvPr/>
          </p:nvSpPr>
          <p:spPr>
            <a:xfrm>
              <a:off x="559" y="1057"/>
              <a:ext cx="21564" cy="183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同侧圆角矩形 9"/>
            <p:cNvSpPr/>
            <p:nvPr/>
          </p:nvSpPr>
          <p:spPr>
            <a:xfrm rot="10800000">
              <a:off x="556" y="7791"/>
              <a:ext cx="21567" cy="183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9" y="2803"/>
              <a:ext cx="21564" cy="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5" y="172898"/>
            <a:ext cx="2217746" cy="48834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7320000" y="261001"/>
            <a:ext cx="4584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charset="-122"/>
              </a:rPr>
              <a:t>信息化助力农机补贴及农业机械化管理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33090"/>
            <a:ext cx="12192000" cy="2324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cxnSp>
        <p:nvCxnSpPr>
          <p:cNvPr id="3" name="直接连接符 48"/>
          <p:cNvCxnSpPr/>
          <p:nvPr userDrawn="1"/>
        </p:nvCxnSpPr>
        <p:spPr>
          <a:xfrm>
            <a:off x="8637890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1"/>
          <p:cNvCxnSpPr/>
          <p:nvPr userDrawn="1"/>
        </p:nvCxnSpPr>
        <p:spPr>
          <a:xfrm>
            <a:off x="827774" y="695426"/>
            <a:ext cx="271432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3835400" y="263626"/>
            <a:ext cx="4521200" cy="863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kumimoji="1" lang="zh-CN" altLang="en-US" dirty="0"/>
              <a:t>点击</a:t>
            </a:r>
            <a:r>
              <a:rPr kumimoji="1" lang="zh-CN" altLang="en-US"/>
              <a:t>此处添加副标题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1"/>
          <p:cNvCxnSpPr/>
          <p:nvPr userDrawn="1"/>
        </p:nvCxnSpPr>
        <p:spPr>
          <a:xfrm>
            <a:off x="1210985" y="1011199"/>
            <a:ext cx="10078172" cy="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prstClr val="white">
                    <a:alpha val="0"/>
                  </a:prstClr>
                </a:gs>
                <a:gs pos="50000">
                  <a:schemeClr val="bg1">
                    <a:alpha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1941512" y="152400"/>
            <a:ext cx="8308976" cy="52860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150" b="0">
                <a:solidFill>
                  <a:schemeClr val="accent5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1693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信息化助力农机补贴</a:t>
            </a:r>
            <a:endParaRPr lang="zh-CN" altLang="en-US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>
              <a:lnSpc>
                <a:spcPts val="8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及农业机械化管理</a:t>
            </a:r>
            <a:endParaRPr lang="zh-CN" altLang="en-US" sz="1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71475" y="753110"/>
            <a:ext cx="11449051" cy="5698490"/>
            <a:chOff x="556" y="1057"/>
            <a:chExt cx="21567" cy="8573"/>
          </a:xfrm>
        </p:grpSpPr>
        <p:sp>
          <p:nvSpPr>
            <p:cNvPr id="10" name="同侧圆角矩形 8"/>
            <p:cNvSpPr/>
            <p:nvPr/>
          </p:nvSpPr>
          <p:spPr>
            <a:xfrm>
              <a:off x="559" y="1057"/>
              <a:ext cx="21564" cy="183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同侧圆角矩形 9"/>
            <p:cNvSpPr/>
            <p:nvPr/>
          </p:nvSpPr>
          <p:spPr>
            <a:xfrm rot="10800000">
              <a:off x="556" y="7791"/>
              <a:ext cx="21567" cy="183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59" y="2803"/>
              <a:ext cx="21564" cy="5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89001"/>
            <a:ext cx="2124525" cy="463153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 bwMode="auto">
          <a:xfrm>
            <a:off x="816000" y="1030725"/>
            <a:ext cx="308239" cy="347306"/>
            <a:chOff x="5284519" y="1508166"/>
            <a:chExt cx="213756" cy="42751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35560">
              <a:solidFill>
                <a:srgbClr val="00B0F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35560">
              <a:solidFill>
                <a:srgbClr val="00B0F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 userDrawn="1"/>
        </p:nvSpPr>
        <p:spPr>
          <a:xfrm>
            <a:off x="7248000" y="261001"/>
            <a:ext cx="4656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微软雅黑" panose="020B0503020204020204" charset="-122"/>
              </a:rPr>
              <a:t>信息化助力农机补贴及农业机械化管理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5" y="172898"/>
            <a:ext cx="2001746" cy="488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8890"/>
            <a:ext cx="12214860" cy="6867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-8466" y="5474337"/>
            <a:ext cx="12217964" cy="1383665"/>
          </a:xfrm>
          <a:custGeom>
            <a:avLst/>
            <a:gdLst>
              <a:gd name="T0" fmla="*/ 0 w 5734"/>
              <a:gd name="T1" fmla="*/ 0 h 931"/>
              <a:gd name="T2" fmla="*/ 167 w 5734"/>
              <a:gd name="T3" fmla="*/ 73 h 931"/>
              <a:gd name="T4" fmla="*/ 340 w 5734"/>
              <a:gd name="T5" fmla="*/ 143 h 931"/>
              <a:gd name="T6" fmla="*/ 522 w 5734"/>
              <a:gd name="T7" fmla="*/ 206 h 931"/>
              <a:gd name="T8" fmla="*/ 711 w 5734"/>
              <a:gd name="T9" fmla="*/ 266 h 931"/>
              <a:gd name="T10" fmla="*/ 907 w 5734"/>
              <a:gd name="T11" fmla="*/ 320 h 931"/>
              <a:gd name="T12" fmla="*/ 1109 w 5734"/>
              <a:gd name="T13" fmla="*/ 369 h 931"/>
              <a:gd name="T14" fmla="*/ 1315 w 5734"/>
              <a:gd name="T15" fmla="*/ 415 h 931"/>
              <a:gd name="T16" fmla="*/ 1529 w 5734"/>
              <a:gd name="T17" fmla="*/ 455 h 931"/>
              <a:gd name="T18" fmla="*/ 1746 w 5734"/>
              <a:gd name="T19" fmla="*/ 490 h 931"/>
              <a:gd name="T20" fmla="*/ 1966 w 5734"/>
              <a:gd name="T21" fmla="*/ 520 h 931"/>
              <a:gd name="T22" fmla="*/ 2189 w 5734"/>
              <a:gd name="T23" fmla="*/ 544 h 931"/>
              <a:gd name="T24" fmla="*/ 2416 w 5734"/>
              <a:gd name="T25" fmla="*/ 563 h 931"/>
              <a:gd name="T26" fmla="*/ 2644 w 5734"/>
              <a:gd name="T27" fmla="*/ 579 h 931"/>
              <a:gd name="T28" fmla="*/ 2873 w 5734"/>
              <a:gd name="T29" fmla="*/ 588 h 931"/>
              <a:gd name="T30" fmla="*/ 3104 w 5734"/>
              <a:gd name="T31" fmla="*/ 593 h 931"/>
              <a:gd name="T32" fmla="*/ 3336 w 5734"/>
              <a:gd name="T33" fmla="*/ 591 h 931"/>
              <a:gd name="T34" fmla="*/ 3567 w 5734"/>
              <a:gd name="T35" fmla="*/ 586 h 931"/>
              <a:gd name="T36" fmla="*/ 3798 w 5734"/>
              <a:gd name="T37" fmla="*/ 576 h 931"/>
              <a:gd name="T38" fmla="*/ 4025 w 5734"/>
              <a:gd name="T39" fmla="*/ 560 h 931"/>
              <a:gd name="T40" fmla="*/ 4253 w 5734"/>
              <a:gd name="T41" fmla="*/ 539 h 931"/>
              <a:gd name="T42" fmla="*/ 4477 w 5734"/>
              <a:gd name="T43" fmla="*/ 511 h 931"/>
              <a:gd name="T44" fmla="*/ 4698 w 5734"/>
              <a:gd name="T45" fmla="*/ 479 h 931"/>
              <a:gd name="T46" fmla="*/ 4915 w 5734"/>
              <a:gd name="T47" fmla="*/ 443 h 931"/>
              <a:gd name="T48" fmla="*/ 5127 w 5734"/>
              <a:gd name="T49" fmla="*/ 401 h 931"/>
              <a:gd name="T50" fmla="*/ 5335 w 5734"/>
              <a:gd name="T51" fmla="*/ 352 h 931"/>
              <a:gd name="T52" fmla="*/ 5538 w 5734"/>
              <a:gd name="T53" fmla="*/ 299 h 931"/>
              <a:gd name="T54" fmla="*/ 5734 w 5734"/>
              <a:gd name="T55" fmla="*/ 240 h 931"/>
              <a:gd name="T56" fmla="*/ 5734 w 5734"/>
              <a:gd name="T57" fmla="*/ 931 h 931"/>
              <a:gd name="T58" fmla="*/ 0 w 5734"/>
              <a:gd name="T59" fmla="*/ 931 h 931"/>
              <a:gd name="T60" fmla="*/ 0 w 5734"/>
              <a:gd name="T61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34" h="931">
                <a:moveTo>
                  <a:pt x="0" y="0"/>
                </a:moveTo>
                <a:lnTo>
                  <a:pt x="167" y="73"/>
                </a:lnTo>
                <a:lnTo>
                  <a:pt x="340" y="143"/>
                </a:lnTo>
                <a:lnTo>
                  <a:pt x="522" y="206"/>
                </a:lnTo>
                <a:lnTo>
                  <a:pt x="711" y="266"/>
                </a:lnTo>
                <a:lnTo>
                  <a:pt x="907" y="320"/>
                </a:lnTo>
                <a:lnTo>
                  <a:pt x="1109" y="369"/>
                </a:lnTo>
                <a:lnTo>
                  <a:pt x="1315" y="415"/>
                </a:lnTo>
                <a:lnTo>
                  <a:pt x="1529" y="455"/>
                </a:lnTo>
                <a:lnTo>
                  <a:pt x="1746" y="490"/>
                </a:lnTo>
                <a:lnTo>
                  <a:pt x="1966" y="520"/>
                </a:lnTo>
                <a:lnTo>
                  <a:pt x="2189" y="544"/>
                </a:lnTo>
                <a:lnTo>
                  <a:pt x="2416" y="563"/>
                </a:lnTo>
                <a:lnTo>
                  <a:pt x="2644" y="579"/>
                </a:lnTo>
                <a:lnTo>
                  <a:pt x="2873" y="588"/>
                </a:lnTo>
                <a:lnTo>
                  <a:pt x="3104" y="593"/>
                </a:lnTo>
                <a:lnTo>
                  <a:pt x="3336" y="591"/>
                </a:lnTo>
                <a:lnTo>
                  <a:pt x="3567" y="586"/>
                </a:lnTo>
                <a:lnTo>
                  <a:pt x="3798" y="576"/>
                </a:lnTo>
                <a:lnTo>
                  <a:pt x="4025" y="560"/>
                </a:lnTo>
                <a:lnTo>
                  <a:pt x="4253" y="539"/>
                </a:lnTo>
                <a:lnTo>
                  <a:pt x="4477" y="511"/>
                </a:lnTo>
                <a:lnTo>
                  <a:pt x="4698" y="479"/>
                </a:lnTo>
                <a:lnTo>
                  <a:pt x="4915" y="443"/>
                </a:lnTo>
                <a:lnTo>
                  <a:pt x="5127" y="401"/>
                </a:lnTo>
                <a:lnTo>
                  <a:pt x="5335" y="352"/>
                </a:lnTo>
                <a:lnTo>
                  <a:pt x="5538" y="299"/>
                </a:lnTo>
                <a:lnTo>
                  <a:pt x="5734" y="240"/>
                </a:lnTo>
                <a:lnTo>
                  <a:pt x="5734" y="931"/>
                </a:lnTo>
                <a:lnTo>
                  <a:pt x="0" y="9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</a:ln>
        </p:spPr>
        <p:txBody>
          <a:bodyPr vert="horz" wrap="square" lIns="81275" tIns="40637" rIns="81275" bIns="40637" numCol="1" anchor="t" anchorCtr="0" compatLnSpc="1"/>
          <a:lstStyle/>
          <a:p>
            <a:endParaRPr lang="zh-CN" altLang="en-US" sz="1135"/>
          </a:p>
        </p:txBody>
      </p:sp>
      <p:sp>
        <p:nvSpPr>
          <p:cNvPr id="15" name="Freeform 7"/>
          <p:cNvSpPr/>
          <p:nvPr userDrawn="1"/>
        </p:nvSpPr>
        <p:spPr bwMode="auto">
          <a:xfrm>
            <a:off x="-8466" y="5789297"/>
            <a:ext cx="12217964" cy="1068705"/>
          </a:xfrm>
          <a:custGeom>
            <a:avLst/>
            <a:gdLst>
              <a:gd name="T0" fmla="*/ 5734 w 5734"/>
              <a:gd name="T1" fmla="*/ 0 h 719"/>
              <a:gd name="T2" fmla="*/ 5734 w 5734"/>
              <a:gd name="T3" fmla="*/ 719 h 719"/>
              <a:gd name="T4" fmla="*/ 0 w 5734"/>
              <a:gd name="T5" fmla="*/ 719 h 719"/>
              <a:gd name="T6" fmla="*/ 0 w 5734"/>
              <a:gd name="T7" fmla="*/ 71 h 719"/>
              <a:gd name="T8" fmla="*/ 230 w 5734"/>
              <a:gd name="T9" fmla="*/ 131 h 719"/>
              <a:gd name="T10" fmla="*/ 459 w 5734"/>
              <a:gd name="T11" fmla="*/ 185 h 719"/>
              <a:gd name="T12" fmla="*/ 690 w 5734"/>
              <a:gd name="T13" fmla="*/ 236 h 719"/>
              <a:gd name="T14" fmla="*/ 921 w 5734"/>
              <a:gd name="T15" fmla="*/ 281 h 719"/>
              <a:gd name="T16" fmla="*/ 1154 w 5734"/>
              <a:gd name="T17" fmla="*/ 323 h 719"/>
              <a:gd name="T18" fmla="*/ 1389 w 5734"/>
              <a:gd name="T19" fmla="*/ 358 h 719"/>
              <a:gd name="T20" fmla="*/ 1627 w 5734"/>
              <a:gd name="T21" fmla="*/ 390 h 719"/>
              <a:gd name="T22" fmla="*/ 1865 w 5734"/>
              <a:gd name="T23" fmla="*/ 416 h 719"/>
              <a:gd name="T24" fmla="*/ 2105 w 5734"/>
              <a:gd name="T25" fmla="*/ 435 h 719"/>
              <a:gd name="T26" fmla="*/ 2348 w 5734"/>
              <a:gd name="T27" fmla="*/ 449 h 719"/>
              <a:gd name="T28" fmla="*/ 2593 w 5734"/>
              <a:gd name="T29" fmla="*/ 456 h 719"/>
              <a:gd name="T30" fmla="*/ 2842 w 5734"/>
              <a:gd name="T31" fmla="*/ 456 h 719"/>
              <a:gd name="T32" fmla="*/ 3094 w 5734"/>
              <a:gd name="T33" fmla="*/ 451 h 719"/>
              <a:gd name="T34" fmla="*/ 3348 w 5734"/>
              <a:gd name="T35" fmla="*/ 439 h 719"/>
              <a:gd name="T36" fmla="*/ 3605 w 5734"/>
              <a:gd name="T37" fmla="*/ 420 h 719"/>
              <a:gd name="T38" fmla="*/ 3868 w 5734"/>
              <a:gd name="T39" fmla="*/ 393 h 719"/>
              <a:gd name="T40" fmla="*/ 4132 w 5734"/>
              <a:gd name="T41" fmla="*/ 358 h 719"/>
              <a:gd name="T42" fmla="*/ 4402 w 5734"/>
              <a:gd name="T43" fmla="*/ 316 h 719"/>
              <a:gd name="T44" fmla="*/ 4675 w 5734"/>
              <a:gd name="T45" fmla="*/ 266 h 719"/>
              <a:gd name="T46" fmla="*/ 4953 w 5734"/>
              <a:gd name="T47" fmla="*/ 208 h 719"/>
              <a:gd name="T48" fmla="*/ 5235 w 5734"/>
              <a:gd name="T49" fmla="*/ 141 h 719"/>
              <a:gd name="T50" fmla="*/ 5349 w 5734"/>
              <a:gd name="T51" fmla="*/ 113 h 719"/>
              <a:gd name="T52" fmla="*/ 5456 w 5734"/>
              <a:gd name="T53" fmla="*/ 85 h 719"/>
              <a:gd name="T54" fmla="*/ 5556 w 5734"/>
              <a:gd name="T55" fmla="*/ 57 h 719"/>
              <a:gd name="T56" fmla="*/ 5648 w 5734"/>
              <a:gd name="T57" fmla="*/ 29 h 719"/>
              <a:gd name="T58" fmla="*/ 5734 w 5734"/>
              <a:gd name="T5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734" h="719">
                <a:moveTo>
                  <a:pt x="5734" y="0"/>
                </a:moveTo>
                <a:lnTo>
                  <a:pt x="5734" y="719"/>
                </a:lnTo>
                <a:lnTo>
                  <a:pt x="0" y="719"/>
                </a:lnTo>
                <a:lnTo>
                  <a:pt x="0" y="71"/>
                </a:lnTo>
                <a:lnTo>
                  <a:pt x="230" y="131"/>
                </a:lnTo>
                <a:lnTo>
                  <a:pt x="459" y="185"/>
                </a:lnTo>
                <a:lnTo>
                  <a:pt x="690" y="236"/>
                </a:lnTo>
                <a:lnTo>
                  <a:pt x="921" y="281"/>
                </a:lnTo>
                <a:lnTo>
                  <a:pt x="1154" y="323"/>
                </a:lnTo>
                <a:lnTo>
                  <a:pt x="1389" y="358"/>
                </a:lnTo>
                <a:lnTo>
                  <a:pt x="1627" y="390"/>
                </a:lnTo>
                <a:lnTo>
                  <a:pt x="1865" y="416"/>
                </a:lnTo>
                <a:lnTo>
                  <a:pt x="2105" y="435"/>
                </a:lnTo>
                <a:lnTo>
                  <a:pt x="2348" y="449"/>
                </a:lnTo>
                <a:lnTo>
                  <a:pt x="2593" y="456"/>
                </a:lnTo>
                <a:lnTo>
                  <a:pt x="2842" y="456"/>
                </a:lnTo>
                <a:lnTo>
                  <a:pt x="3094" y="451"/>
                </a:lnTo>
                <a:lnTo>
                  <a:pt x="3348" y="439"/>
                </a:lnTo>
                <a:lnTo>
                  <a:pt x="3605" y="420"/>
                </a:lnTo>
                <a:lnTo>
                  <a:pt x="3868" y="393"/>
                </a:lnTo>
                <a:lnTo>
                  <a:pt x="4132" y="358"/>
                </a:lnTo>
                <a:lnTo>
                  <a:pt x="4402" y="316"/>
                </a:lnTo>
                <a:lnTo>
                  <a:pt x="4675" y="266"/>
                </a:lnTo>
                <a:lnTo>
                  <a:pt x="4953" y="208"/>
                </a:lnTo>
                <a:lnTo>
                  <a:pt x="5235" y="141"/>
                </a:lnTo>
                <a:lnTo>
                  <a:pt x="5349" y="113"/>
                </a:lnTo>
                <a:lnTo>
                  <a:pt x="5456" y="85"/>
                </a:lnTo>
                <a:lnTo>
                  <a:pt x="5556" y="57"/>
                </a:lnTo>
                <a:lnTo>
                  <a:pt x="5648" y="29"/>
                </a:lnTo>
                <a:lnTo>
                  <a:pt x="5734" y="0"/>
                </a:lnTo>
                <a:close/>
              </a:path>
            </a:pathLst>
          </a:custGeom>
          <a:solidFill>
            <a:srgbClr val="00B0F0"/>
          </a:solidFill>
          <a:ln w="0">
            <a:noFill/>
            <a:prstDash val="solid"/>
            <a:round/>
          </a:ln>
        </p:spPr>
        <p:txBody>
          <a:bodyPr vert="horz" wrap="square" lIns="81275" tIns="40637" rIns="81275" bIns="40637" numCol="1" anchor="t" anchorCtr="0" compatLnSpc="1"/>
          <a:lstStyle/>
          <a:p>
            <a:endParaRPr lang="zh-CN" altLang="en-US" sz="113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EA87E-FEA6-4C7D-8F0D-E57B79CDFB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75D70-F6BF-4F6A-854C-F4AEC3E1F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0000">
              <a:srgbClr val="025FA3">
                <a:alpha val="100000"/>
              </a:srgbClr>
            </a:gs>
            <a:gs pos="0">
              <a:srgbClr val="007BD3"/>
            </a:gs>
            <a:gs pos="100000">
              <a:srgbClr val="0343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7" y="261001"/>
            <a:ext cx="2212744" cy="4883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50000">
              <a:srgbClr val="025FA3">
                <a:alpha val="100000"/>
              </a:srgbClr>
            </a:gs>
            <a:gs pos="0">
              <a:srgbClr val="007BD3"/>
            </a:gs>
            <a:gs pos="100000">
              <a:srgbClr val="03437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67071" y="2655439"/>
            <a:ext cx="10808962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广东省农机购置补贴</a:t>
            </a:r>
            <a:r>
              <a:rPr lang="en-US" altLang="zh-C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83832" y="5164148"/>
            <a:ext cx="2558062" cy="662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大田农社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8755" y="1522223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微软雅黑" panose="020B0503020204020204" charset="-122"/>
              </a:rPr>
              <a:t>让信息多跑路、让农户少跑腿</a:t>
            </a:r>
            <a:endParaRPr lang="zh-CN" alt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1464" y="90872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机具信</a:t>
            </a: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息填写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39" y="908720"/>
            <a:ext cx="3111441" cy="5531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919338"/>
            <a:ext cx="3096344" cy="550461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58089" y="5975457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10" name="椭圆 9"/>
          <p:cNvSpPr/>
          <p:nvPr/>
        </p:nvSpPr>
        <p:spPr>
          <a:xfrm>
            <a:off x="9023878" y="5997796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1464" y="908720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申请信息提交成功界面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4730" y="908720"/>
            <a:ext cx="3091815" cy="549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9456" y="935896"/>
            <a:ext cx="181102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组织机构</a:t>
            </a:r>
            <a:endParaRPr lang="zh-CN" altLang="en-US" sz="3200" b="1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信息填写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IMG_87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0275" y="935990"/>
            <a:ext cx="3119120" cy="5547360"/>
          </a:xfrm>
          <a:prstGeom prst="rect">
            <a:avLst/>
          </a:prstGeom>
        </p:spPr>
      </p:pic>
      <p:pic>
        <p:nvPicPr>
          <p:cNvPr id="6" name="图片 5" descr="Snip20190724_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435" y="935990"/>
            <a:ext cx="3105150" cy="553910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574540" y="6094095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9" name="椭圆 8"/>
          <p:cNvSpPr/>
          <p:nvPr/>
        </p:nvSpPr>
        <p:spPr>
          <a:xfrm>
            <a:off x="8635365" y="6085840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1464" y="90872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机具信</a:t>
            </a: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息填写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39" y="908720"/>
            <a:ext cx="3111441" cy="5531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919338"/>
            <a:ext cx="3096344" cy="550461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358089" y="5975457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10" name="椭圆 9"/>
          <p:cNvSpPr/>
          <p:nvPr/>
        </p:nvSpPr>
        <p:spPr>
          <a:xfrm>
            <a:off x="9023878" y="5997796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1464" y="908720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申请信息提交成功界面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4730" y="908720"/>
            <a:ext cx="3091815" cy="549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00000" y="92203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补贴进度查询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922034"/>
            <a:ext cx="3024336" cy="53765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891557"/>
            <a:ext cx="3028628" cy="5384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640498" y="3284984"/>
            <a:ext cx="26981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状态实时更新</a:t>
            </a:r>
            <a:r>
              <a:rPr kumimoji="1" lang="zh-CN" altLang="en-US" sz="28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endParaRPr kumimoji="1" lang="en-US" altLang="zh-CN" sz="2800" b="1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sz="28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流程</a:t>
            </a:r>
            <a:r>
              <a:rPr kumimoji="1"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一目了</a:t>
            </a:r>
            <a:r>
              <a:rPr kumimoji="1" lang="zh-CN" altLang="en-US" sz="28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然。</a:t>
            </a:r>
            <a:endParaRPr kumimoji="1" lang="en-US" altLang="zh-CN" sz="2800" b="1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消</a:t>
            </a:r>
            <a:r>
              <a:rPr kumimoji="1" lang="zh-CN" altLang="en-US" sz="28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息及时推送。</a:t>
            </a:r>
            <a:endParaRPr kumimoji="1" lang="en-US" altLang="zh-CN" sz="2800" b="1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sz="28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进</a:t>
            </a:r>
            <a:r>
              <a:rPr kumimoji="1" lang="zh-CN" altLang="en-US" sz="28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度时时知晓。</a:t>
            </a:r>
            <a:endParaRPr kumimoji="1" lang="zh-CN" altLang="en-US" sz="28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0000" y="92203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补贴进度查询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0" y="1725930"/>
            <a:ext cx="3040380" cy="4561205"/>
          </a:xfrm>
          <a:prstGeom prst="rect">
            <a:avLst/>
          </a:prstGeom>
        </p:spPr>
      </p:pic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035" y="922020"/>
            <a:ext cx="3045460" cy="541528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2907665" y="1844675"/>
            <a:ext cx="5060315" cy="1172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7568" y="2420888"/>
            <a:ext cx="8005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农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机购置补</a:t>
            </a: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贴审核人员操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作流程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1900228" y="2559843"/>
            <a:ext cx="614680" cy="553085"/>
            <a:chOff x="2727102" y="1809520"/>
            <a:chExt cx="789301" cy="711133"/>
          </a:xfrm>
        </p:grpSpPr>
        <p:grpSp>
          <p:nvGrpSpPr>
            <p:cNvPr id="4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39"/>
            <p:cNvSpPr txBox="1">
              <a:spLocks noChangeArrowheads="1"/>
            </p:cNvSpPr>
            <p:nvPr/>
          </p:nvSpPr>
          <p:spPr bwMode="auto">
            <a:xfrm>
              <a:off x="2774503" y="1840332"/>
              <a:ext cx="725035" cy="67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  <a:cs typeface="Arial" panose="020B0604020202020204" pitchFamily="34" charset="0"/>
                </a:rPr>
                <a:t>02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1464" y="908720"/>
            <a:ext cx="34391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1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审核端申请流程图</a:t>
            </a:r>
            <a:endParaRPr lang="zh-CN" altLang="en-US" sz="3200" b="1" kern="1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未命名文件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908685"/>
            <a:ext cx="10058400" cy="5499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99456" y="101176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审核人员登录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885" y="1011555"/>
            <a:ext cx="3030855" cy="539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965098" y="4505774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手机端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3708" y="487539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电脑端</a:t>
            </a:r>
            <a:endParaRPr lang="zh-CN" altLang="en-US" sz="48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3635" y="436245"/>
            <a:ext cx="65760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农机购置补贴申请处理流程</a:t>
            </a:r>
            <a:endParaRPr lang="zh-CN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477865" y="875261"/>
          <a:ext cx="11559309" cy="464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圆角矩形 7"/>
          <p:cNvSpPr/>
          <p:nvPr/>
        </p:nvSpPr>
        <p:spPr>
          <a:xfrm>
            <a:off x="208049" y="1893801"/>
            <a:ext cx="7917873" cy="40005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63346 0.006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1464" y="98072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审</a:t>
            </a:r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核</a:t>
            </a:r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端</a:t>
            </a:r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首页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3830" y="917575"/>
            <a:ext cx="3084830" cy="5485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15480" y="105273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审核</a:t>
            </a:r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列表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75" y="958215"/>
            <a:ext cx="3051175" cy="542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1464" y="90872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审</a:t>
            </a:r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核状态查看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IMG_87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2125" y="824865"/>
            <a:ext cx="3162300" cy="562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464" y="1052736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申请数据审核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5495" y="1052830"/>
            <a:ext cx="3001010" cy="5337810"/>
          </a:xfrm>
          <a:prstGeom prst="rect">
            <a:avLst/>
          </a:prstGeom>
        </p:spPr>
      </p:pic>
      <p:pic>
        <p:nvPicPr>
          <p:cNvPr id="4" name="图片 3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085" y="1052830"/>
            <a:ext cx="3025775" cy="538099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891530" y="6001385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5" name="椭圆 4"/>
          <p:cNvSpPr/>
          <p:nvPr/>
        </p:nvSpPr>
        <p:spPr>
          <a:xfrm>
            <a:off x="9608820" y="6001385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420414" y="2611992"/>
            <a:ext cx="3749040" cy="9531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kumimoji="1"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可在手机</a:t>
            </a:r>
            <a:r>
              <a:rPr kumimoji="1"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kumimoji="1"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端审核，</a:t>
            </a:r>
            <a:endParaRPr kumimoji="1"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也可在电脑端审核</a:t>
            </a:r>
            <a:endParaRPr kumimoji="1" lang="zh-CN" altLang="en-US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0000" y="922034"/>
            <a:ext cx="5136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补</a:t>
            </a:r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贴</a:t>
            </a:r>
            <a:r>
              <a:rPr lang="en-US" altLang="zh-CN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3200" b="1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与补贴系统可同步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7" name="Picture 1" descr="C:\Users\Administrator\Documents\Tencent Files\1029606789\Image\C2C\6197C809DBE217DD1C019A0F8876459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04" y="772062"/>
            <a:ext cx="266091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29995" y="900430"/>
            <a:ext cx="26466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重点提示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23975" y="1969770"/>
            <a:ext cx="1007300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、审核中点击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打表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，在补贴系统里就到了待审核状态。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、点击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在补贴系统里就到了公示状态。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打表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之后，都可以打印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资金申请表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、之前的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广东省农机补贴管理端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废弃使用，新版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广东省农机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补贴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将包含审核功能和申请功能，都统一下载新版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广东省农机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补贴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即可。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、申请信息一旦提交，就不可以再修改了，审核人员也不可以进行修改。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XVZ%PTQ(NPAP}N)EQ)R%E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0" y="726440"/>
            <a:ext cx="3177540" cy="573976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29995" y="900430"/>
            <a:ext cx="26466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重点提示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00000" y="922034"/>
            <a:ext cx="5332730" cy="5835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3200" b="1" dirty="0" smtClean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农机购置补贴</a:t>
            </a:r>
            <a:r>
              <a:rPr lang="en-US" altLang="zh-CN" sz="3200" b="1" dirty="0" smtClean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APP</a:t>
            </a:r>
            <a:r>
              <a:rPr lang="zh-CN" altLang="en-US" sz="3200" b="1" dirty="0" smtClean="0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下载二维码</a:t>
            </a:r>
            <a:endParaRPr kumimoji="1" lang="zh-CN" altLang="en-US" sz="3200" b="1" dirty="0" smtClean="0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6965" y="5709285"/>
            <a:ext cx="7738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如果用安卓版微信扫码，请选“在浏览器打开”</a:t>
            </a:r>
            <a:endParaRPr lang="zh-CN" alt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 descr="C98ADEE3AB511F6CCF62045820F05C5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2720" y="1703070"/>
            <a:ext cx="3809365" cy="3809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7568" y="1916832"/>
            <a:ext cx="8352000" cy="223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0"/>
              </a:lnSpc>
            </a:pPr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</a:t>
            </a:r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谢大家！</a:t>
            </a:r>
            <a:endParaRPr lang="zh-CN" altLang="en-US" sz="7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5343" y="2711156"/>
            <a:ext cx="3916680" cy="1938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</a:rPr>
              <a:t>注册</a:t>
            </a:r>
            <a:r>
              <a:rPr lang="zh-CN" altLang="en-US" sz="40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登录</a:t>
            </a:r>
            <a:endParaRPr lang="en-US" altLang="zh-C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</a:rPr>
              <a:t>申请补贴</a:t>
            </a:r>
            <a:endParaRPr lang="en-US" altLang="zh-CN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</a:rPr>
              <a:t>查询申请进度</a:t>
            </a:r>
            <a:endParaRPr lang="zh-CN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13080" y="2711156"/>
            <a:ext cx="39549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</a:rPr>
              <a:t>登录</a:t>
            </a:r>
            <a:endParaRPr lang="en-US" altLang="zh-CN" sz="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charset="-122"/>
                <a:cs typeface="Times New Roman" panose="02020603050405020304" pitchFamily="18" charset="0"/>
              </a:rPr>
              <a:t>审核补贴申请</a:t>
            </a:r>
            <a:endParaRPr lang="zh-CN" altLang="en-US" sz="4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23565" y="1080770"/>
            <a:ext cx="6380273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农机补贴</a:t>
            </a:r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包含两端</a:t>
            </a:r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81225" y="201930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申请端</a:t>
            </a:r>
            <a:endParaRPr lang="zh-CN" altLang="en-US" sz="3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94550" y="201930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审核端</a:t>
            </a:r>
            <a:endParaRPr lang="zh-CN" altLang="en-US" sz="32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1"/>
          <p:cNvSpPr txBox="1"/>
          <p:nvPr>
            <p:custDataLst>
              <p:tags r:id="rId1"/>
            </p:custDataLst>
          </p:nvPr>
        </p:nvSpPr>
        <p:spPr>
          <a:xfrm>
            <a:off x="1056000" y="-77937"/>
            <a:ext cx="1107996" cy="269837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  <a:endParaRPr lang="zh-CN" alt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-292894" y="1206458"/>
            <a:ext cx="2346166" cy="4817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13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en-US" altLang="zh-CN" sz="313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8" name="组合 41"/>
          <p:cNvGrpSpPr/>
          <p:nvPr/>
        </p:nvGrpSpPr>
        <p:grpSpPr bwMode="auto">
          <a:xfrm>
            <a:off x="3153352" y="2351355"/>
            <a:ext cx="614680" cy="553085"/>
            <a:chOff x="2727102" y="1809520"/>
            <a:chExt cx="789301" cy="711133"/>
          </a:xfrm>
        </p:grpSpPr>
        <p:grpSp>
          <p:nvGrpSpPr>
            <p:cNvPr id="79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80" name="矩形 79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rgbClr val="2E75B6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" name="文本框 39"/>
            <p:cNvSpPr txBox="1">
              <a:spLocks noChangeArrowheads="1"/>
            </p:cNvSpPr>
            <p:nvPr/>
          </p:nvSpPr>
          <p:spPr bwMode="auto">
            <a:xfrm>
              <a:off x="2783472" y="1828895"/>
              <a:ext cx="725035" cy="67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  <a:cs typeface="Arial" panose="020B0604020202020204" pitchFamily="34" charset="0"/>
                </a:rPr>
                <a:t>01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4007977" y="2285711"/>
            <a:ext cx="558081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农机购置补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贴购机者操作流程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85" name="组合 84"/>
          <p:cNvGrpSpPr/>
          <p:nvPr/>
        </p:nvGrpSpPr>
        <p:grpSpPr bwMode="auto">
          <a:xfrm>
            <a:off x="3947675" y="2969564"/>
            <a:ext cx="4239730" cy="423948"/>
            <a:chOff x="258763" y="4103643"/>
            <a:chExt cx="5341937" cy="534612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334963" y="4103643"/>
              <a:ext cx="1284287" cy="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矩形 86"/>
            <p:cNvSpPr/>
            <p:nvPr/>
          </p:nvSpPr>
          <p:spPr>
            <a:xfrm>
              <a:off x="258763" y="4337171"/>
              <a:ext cx="5341937" cy="3010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sz="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41"/>
          <p:cNvGrpSpPr/>
          <p:nvPr/>
        </p:nvGrpSpPr>
        <p:grpSpPr bwMode="auto">
          <a:xfrm>
            <a:off x="3166687" y="3749321"/>
            <a:ext cx="614680" cy="553085"/>
            <a:chOff x="2727102" y="1809520"/>
            <a:chExt cx="789301" cy="711133"/>
          </a:xfrm>
        </p:grpSpPr>
        <p:grpSp>
          <p:nvGrpSpPr>
            <p:cNvPr id="3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文本框 39"/>
            <p:cNvSpPr txBox="1">
              <a:spLocks noChangeArrowheads="1"/>
            </p:cNvSpPr>
            <p:nvPr/>
          </p:nvSpPr>
          <p:spPr bwMode="auto">
            <a:xfrm>
              <a:off x="2774503" y="1840332"/>
              <a:ext cx="725035" cy="67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  <a:cs typeface="Arial" panose="020B0604020202020204" pitchFamily="34" charset="0"/>
                </a:rPr>
                <a:t>02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008120" y="3580130"/>
            <a:ext cx="611759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农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机购置补贴审核人员操作流程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054041" y="4288246"/>
            <a:ext cx="4239729" cy="401557"/>
            <a:chOff x="258763" y="4131879"/>
            <a:chExt cx="5341937" cy="506378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34963" y="4131879"/>
              <a:ext cx="1284287" cy="0"/>
            </a:xfrm>
            <a:prstGeom prst="line">
              <a:avLst/>
            </a:prstGeom>
            <a:ln>
              <a:solidFill>
                <a:schemeClr val="tx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258763" y="4337172"/>
              <a:ext cx="5341937" cy="3010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20000"/>
                </a:lnSpc>
                <a:defRPr/>
              </a:pPr>
              <a:r>
                <a:rPr lang="en-US" sz="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9264" y="2457133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农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机购置补贴购机者操作流程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2135560" y="2596088"/>
            <a:ext cx="614680" cy="553085"/>
            <a:chOff x="2727102" y="1809520"/>
            <a:chExt cx="789301" cy="711133"/>
          </a:xfrm>
        </p:grpSpPr>
        <p:grpSp>
          <p:nvGrpSpPr>
            <p:cNvPr id="4" name="组合 35"/>
            <p:cNvGrpSpPr/>
            <p:nvPr/>
          </p:nvGrpSpPr>
          <p:grpSpPr bwMode="auto">
            <a:xfrm>
              <a:off x="2727102" y="1809520"/>
              <a:ext cx="789301" cy="711133"/>
              <a:chOff x="3696385" y="1762464"/>
              <a:chExt cx="2543112" cy="2379436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855008" y="1760639"/>
                <a:ext cx="2379374" cy="2381261"/>
              </a:xfrm>
              <a:prstGeom prst="rect">
                <a:avLst/>
              </a:prstGeom>
              <a:solidFill>
                <a:srgbClr val="2E75B6"/>
              </a:solidFill>
              <a:ln w="9525">
                <a:solidFill>
                  <a:schemeClr val="bg1"/>
                </a:solidFill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矩形 34"/>
              <p:cNvSpPr/>
              <p:nvPr/>
            </p:nvSpPr>
            <p:spPr>
              <a:xfrm>
                <a:off x="3696385" y="1803162"/>
                <a:ext cx="2543112" cy="1041802"/>
              </a:xfrm>
              <a:custGeom>
                <a:avLst/>
                <a:gdLst>
                  <a:gd name="connsiteX0" fmla="*/ 0 w 658424"/>
                  <a:gd name="connsiteY0" fmla="*/ 0 h 286509"/>
                  <a:gd name="connsiteX1" fmla="*/ 658424 w 658424"/>
                  <a:gd name="connsiteY1" fmla="*/ 0 h 286509"/>
                  <a:gd name="connsiteX2" fmla="*/ 658424 w 658424"/>
                  <a:gd name="connsiteY2" fmla="*/ 286509 h 286509"/>
                  <a:gd name="connsiteX3" fmla="*/ 0 w 658424"/>
                  <a:gd name="connsiteY3" fmla="*/ 286509 h 286509"/>
                  <a:gd name="connsiteX4" fmla="*/ 0 w 658424"/>
                  <a:gd name="connsiteY4" fmla="*/ 0 h 286509"/>
                  <a:gd name="connsiteX0-1" fmla="*/ 0 w 658424"/>
                  <a:gd name="connsiteY0-2" fmla="*/ 0 h 286509"/>
                  <a:gd name="connsiteX1-3" fmla="*/ 658424 w 658424"/>
                  <a:gd name="connsiteY1-4" fmla="*/ 0 h 286509"/>
                  <a:gd name="connsiteX2-5" fmla="*/ 658424 w 658424"/>
                  <a:gd name="connsiteY2-6" fmla="*/ 286509 h 286509"/>
                  <a:gd name="connsiteX3-7" fmla="*/ 0 w 658424"/>
                  <a:gd name="connsiteY3-8" fmla="*/ 286509 h 286509"/>
                  <a:gd name="connsiteX4-9" fmla="*/ 0 w 658424"/>
                  <a:gd name="connsiteY4-10" fmla="*/ 0 h 286509"/>
                  <a:gd name="connsiteX0-11" fmla="*/ 0 w 658424"/>
                  <a:gd name="connsiteY0-12" fmla="*/ 0 h 410686"/>
                  <a:gd name="connsiteX1-13" fmla="*/ 658424 w 658424"/>
                  <a:gd name="connsiteY1-14" fmla="*/ 0 h 410686"/>
                  <a:gd name="connsiteX2-15" fmla="*/ 658424 w 658424"/>
                  <a:gd name="connsiteY2-16" fmla="*/ 286509 h 410686"/>
                  <a:gd name="connsiteX3-17" fmla="*/ 0 w 658424"/>
                  <a:gd name="connsiteY3-18" fmla="*/ 286509 h 410686"/>
                  <a:gd name="connsiteX4-19" fmla="*/ 0 w 658424"/>
                  <a:gd name="connsiteY4-20" fmla="*/ 0 h 410686"/>
                  <a:gd name="connsiteX0-21" fmla="*/ 0 w 658424"/>
                  <a:gd name="connsiteY0-22" fmla="*/ 0 h 410686"/>
                  <a:gd name="connsiteX1-23" fmla="*/ 658424 w 658424"/>
                  <a:gd name="connsiteY1-24" fmla="*/ 0 h 410686"/>
                  <a:gd name="connsiteX2-25" fmla="*/ 658424 w 658424"/>
                  <a:gd name="connsiteY2-26" fmla="*/ 286509 h 410686"/>
                  <a:gd name="connsiteX3-27" fmla="*/ 0 w 658424"/>
                  <a:gd name="connsiteY3-28" fmla="*/ 286509 h 410686"/>
                  <a:gd name="connsiteX4-29" fmla="*/ 0 w 658424"/>
                  <a:gd name="connsiteY4-30" fmla="*/ 0 h 410686"/>
                  <a:gd name="connsiteX0-31" fmla="*/ 0 w 658424"/>
                  <a:gd name="connsiteY0-32" fmla="*/ 0 h 393753"/>
                  <a:gd name="connsiteX1-33" fmla="*/ 658424 w 658424"/>
                  <a:gd name="connsiteY1-34" fmla="*/ 0 h 393753"/>
                  <a:gd name="connsiteX2-35" fmla="*/ 658424 w 658424"/>
                  <a:gd name="connsiteY2-36" fmla="*/ 286509 h 393753"/>
                  <a:gd name="connsiteX3-37" fmla="*/ 0 w 658424"/>
                  <a:gd name="connsiteY3-38" fmla="*/ 286509 h 393753"/>
                  <a:gd name="connsiteX4-39" fmla="*/ 0 w 658424"/>
                  <a:gd name="connsiteY4-40" fmla="*/ 0 h 393753"/>
                  <a:gd name="connsiteX0-41" fmla="*/ 45292 w 703716"/>
                  <a:gd name="connsiteY0-42" fmla="*/ 0 h 371837"/>
                  <a:gd name="connsiteX1-43" fmla="*/ 703716 w 703716"/>
                  <a:gd name="connsiteY1-44" fmla="*/ 0 h 371837"/>
                  <a:gd name="connsiteX2-45" fmla="*/ 703716 w 703716"/>
                  <a:gd name="connsiteY2-46" fmla="*/ 286509 h 371837"/>
                  <a:gd name="connsiteX3-47" fmla="*/ 0 w 703716"/>
                  <a:gd name="connsiteY3-48" fmla="*/ 180681 h 371837"/>
                  <a:gd name="connsiteX4-49" fmla="*/ 45292 w 703716"/>
                  <a:gd name="connsiteY4-50" fmla="*/ 0 h 37183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703716" h="371837">
                    <a:moveTo>
                      <a:pt x="45292" y="0"/>
                    </a:moveTo>
                    <a:lnTo>
                      <a:pt x="703716" y="0"/>
                    </a:lnTo>
                    <a:lnTo>
                      <a:pt x="703716" y="286509"/>
                    </a:lnTo>
                    <a:cubicBezTo>
                      <a:pt x="458841" y="527809"/>
                      <a:pt x="219475" y="180681"/>
                      <a:pt x="0" y="180681"/>
                    </a:cubicBezTo>
                    <a:lnTo>
                      <a:pt x="45292" y="0"/>
                    </a:lnTo>
                    <a:close/>
                  </a:path>
                </a:pathLst>
              </a:custGeom>
              <a:solidFill>
                <a:schemeClr val="bg1">
                  <a:alpha val="18000"/>
                </a:schemeClr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文本框 39"/>
            <p:cNvSpPr txBox="1">
              <a:spLocks noChangeArrowheads="1"/>
            </p:cNvSpPr>
            <p:nvPr/>
          </p:nvSpPr>
          <p:spPr bwMode="auto">
            <a:xfrm>
              <a:off x="2783472" y="1828895"/>
              <a:ext cx="725035" cy="671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时尚中黑简体" panose="01010104010101010101" pitchFamily="2" charset="-122"/>
                  <a:cs typeface="Arial" panose="020B0604020202020204" pitchFamily="34" charset="0"/>
                </a:rPr>
                <a:t>01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1464" y="908720"/>
            <a:ext cx="34391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1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购机</a:t>
            </a:r>
            <a:r>
              <a:rPr lang="zh-CN" altLang="en-US" sz="3200" b="1" kern="1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者申请流程图</a:t>
            </a:r>
            <a:endParaRPr lang="zh-CN" altLang="en-US" sz="3200" b="1" kern="100" dirty="0" smtClean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 descr="未命名文件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765" y="1616710"/>
            <a:ext cx="11635105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71464" y="908720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1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购机</a:t>
            </a:r>
            <a:r>
              <a:rPr lang="zh-CN" altLang="en-US" sz="3200" b="1" kern="1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者注册页面</a:t>
            </a:r>
            <a:endParaRPr lang="zh-CN" altLang="en-US" sz="3200" dirty="0"/>
          </a:p>
        </p:txBody>
      </p:sp>
      <p:sp>
        <p:nvSpPr>
          <p:cNvPr id="4" name=" 141"/>
          <p:cNvSpPr/>
          <p:nvPr/>
        </p:nvSpPr>
        <p:spPr>
          <a:xfrm>
            <a:off x="5087888" y="4653136"/>
            <a:ext cx="422910" cy="190500"/>
          </a:xfrm>
          <a:custGeom>
            <a:avLst/>
            <a:gdLst>
              <a:gd name="connsiteX0" fmla="*/ 4710315 w 7544313"/>
              <a:gd name="connsiteY0" fmla="*/ 0 h 5784389"/>
              <a:gd name="connsiteX1" fmla="*/ 5164538 w 7544313"/>
              <a:gd name="connsiteY1" fmla="*/ 188144 h 5784389"/>
              <a:gd name="connsiteX2" fmla="*/ 7343753 w 7544313"/>
              <a:gd name="connsiteY2" fmla="*/ 2367358 h 5784389"/>
              <a:gd name="connsiteX3" fmla="*/ 7428050 w 7544313"/>
              <a:gd name="connsiteY3" fmla="*/ 2469120 h 5784389"/>
              <a:gd name="connsiteX4" fmla="*/ 7438311 w 7544313"/>
              <a:gd name="connsiteY4" fmla="*/ 2487626 h 5784389"/>
              <a:gd name="connsiteX5" fmla="*/ 7479289 w 7544313"/>
              <a:gd name="connsiteY5" fmla="*/ 2563973 h 5784389"/>
              <a:gd name="connsiteX6" fmla="*/ 7544313 w 7544313"/>
              <a:gd name="connsiteY6" fmla="*/ 2891210 h 5784389"/>
              <a:gd name="connsiteX7" fmla="*/ 7479289 w 7544313"/>
              <a:gd name="connsiteY7" fmla="*/ 3218447 h 5784389"/>
              <a:gd name="connsiteX8" fmla="*/ 7454433 w 7544313"/>
              <a:gd name="connsiteY8" fmla="*/ 3276193 h 5784389"/>
              <a:gd name="connsiteX9" fmla="*/ 7421357 w 7544313"/>
              <a:gd name="connsiteY9" fmla="*/ 3318247 h 5784389"/>
              <a:gd name="connsiteX10" fmla="*/ 7325947 w 7544313"/>
              <a:gd name="connsiteY10" fmla="*/ 3417030 h 5784389"/>
              <a:gd name="connsiteX11" fmla="*/ 5146732 w 7544313"/>
              <a:gd name="connsiteY11" fmla="*/ 5596244 h 5784389"/>
              <a:gd name="connsiteX12" fmla="*/ 4238287 w 7544313"/>
              <a:gd name="connsiteY12" fmla="*/ 5596244 h 5784389"/>
              <a:gd name="connsiteX13" fmla="*/ 4238287 w 7544313"/>
              <a:gd name="connsiteY13" fmla="*/ 4687801 h 5784389"/>
              <a:gd name="connsiteX14" fmla="*/ 5378425 w 7544313"/>
              <a:gd name="connsiteY14" fmla="*/ 3547663 h 5784389"/>
              <a:gd name="connsiteX15" fmla="*/ 642367 w 7544313"/>
              <a:gd name="connsiteY15" fmla="*/ 3547663 h 5784389"/>
              <a:gd name="connsiteX16" fmla="*/ 0 w 7544313"/>
              <a:gd name="connsiteY16" fmla="*/ 2905296 h 5784389"/>
              <a:gd name="connsiteX17" fmla="*/ 642367 w 7544313"/>
              <a:gd name="connsiteY17" fmla="*/ 2262930 h 5784389"/>
              <a:gd name="connsiteX18" fmla="*/ 5422435 w 7544313"/>
              <a:gd name="connsiteY18" fmla="*/ 2262930 h 5784389"/>
              <a:gd name="connsiteX19" fmla="*/ 4256093 w 7544313"/>
              <a:gd name="connsiteY19" fmla="*/ 1096587 h 5784389"/>
              <a:gd name="connsiteX20" fmla="*/ 4256093 w 7544313"/>
              <a:gd name="connsiteY20" fmla="*/ 188144 h 5784389"/>
              <a:gd name="connsiteX21" fmla="*/ 4710315 w 7544313"/>
              <a:gd name="connsiteY21" fmla="*/ 0 h 5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44313" h="5784389">
                <a:moveTo>
                  <a:pt x="4710315" y="0"/>
                </a:moveTo>
                <a:cubicBezTo>
                  <a:pt x="4874713" y="0"/>
                  <a:pt x="5039107" y="62713"/>
                  <a:pt x="5164538" y="188144"/>
                </a:cubicBezTo>
                <a:lnTo>
                  <a:pt x="7343753" y="2367358"/>
                </a:lnTo>
                <a:cubicBezTo>
                  <a:pt x="7375110" y="2398716"/>
                  <a:pt x="7403341" y="2432905"/>
                  <a:pt x="7428050" y="2469120"/>
                </a:cubicBezTo>
                <a:lnTo>
                  <a:pt x="7438311" y="2487626"/>
                </a:lnTo>
                <a:lnTo>
                  <a:pt x="7479289" y="2563973"/>
                </a:lnTo>
                <a:cubicBezTo>
                  <a:pt x="7520342" y="2657385"/>
                  <a:pt x="7544313" y="2769994"/>
                  <a:pt x="7544313" y="2891210"/>
                </a:cubicBezTo>
                <a:cubicBezTo>
                  <a:pt x="7544313" y="3012426"/>
                  <a:pt x="7520342" y="3125035"/>
                  <a:pt x="7479289" y="3218447"/>
                </a:cubicBezTo>
                <a:lnTo>
                  <a:pt x="7454433" y="3276193"/>
                </a:lnTo>
                <a:lnTo>
                  <a:pt x="7421357" y="3318247"/>
                </a:lnTo>
                <a:cubicBezTo>
                  <a:pt x="7391886" y="3351882"/>
                  <a:pt x="7357304" y="3385674"/>
                  <a:pt x="7325947" y="3417030"/>
                </a:cubicBezTo>
                <a:lnTo>
                  <a:pt x="5146732" y="5596244"/>
                </a:lnTo>
                <a:cubicBezTo>
                  <a:pt x="4895873" y="5847104"/>
                  <a:pt x="4489147" y="5847104"/>
                  <a:pt x="4238287" y="5596244"/>
                </a:cubicBezTo>
                <a:cubicBezTo>
                  <a:pt x="3987430" y="5345384"/>
                  <a:pt x="3987430" y="4938661"/>
                  <a:pt x="4238287" y="4687801"/>
                </a:cubicBezTo>
                <a:lnTo>
                  <a:pt x="5378425" y="3547663"/>
                </a:lnTo>
                <a:lnTo>
                  <a:pt x="642367" y="3547663"/>
                </a:lnTo>
                <a:cubicBezTo>
                  <a:pt x="287598" y="3547663"/>
                  <a:pt x="0" y="3260065"/>
                  <a:pt x="0" y="2905296"/>
                </a:cubicBezTo>
                <a:cubicBezTo>
                  <a:pt x="0" y="2550527"/>
                  <a:pt x="287598" y="2262930"/>
                  <a:pt x="642367" y="2262930"/>
                </a:cubicBezTo>
                <a:lnTo>
                  <a:pt x="5422435" y="2262930"/>
                </a:lnTo>
                <a:lnTo>
                  <a:pt x="4256093" y="1096587"/>
                </a:lnTo>
                <a:cubicBezTo>
                  <a:pt x="4005235" y="845727"/>
                  <a:pt x="4005235" y="439004"/>
                  <a:pt x="4256093" y="188144"/>
                </a:cubicBezTo>
                <a:cubicBezTo>
                  <a:pt x="4381524" y="62713"/>
                  <a:pt x="4545918" y="0"/>
                  <a:pt x="471031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endParaRPr lang="zh-CN" altLang="en-US"/>
          </a:p>
        </p:txBody>
      </p:sp>
      <p:pic>
        <p:nvPicPr>
          <p:cNvPr id="5" name="图片 4" descr="Snip20190724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0435" y="993140"/>
            <a:ext cx="3027680" cy="5379720"/>
          </a:xfrm>
          <a:prstGeom prst="rect">
            <a:avLst/>
          </a:prstGeom>
        </p:spPr>
      </p:pic>
      <p:pic>
        <p:nvPicPr>
          <p:cNvPr id="6" name="图片 5" descr="IMG_87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80" y="955675"/>
            <a:ext cx="3046095" cy="54171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012180" y="5677535"/>
            <a:ext cx="504190" cy="50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8" name="椭圆 7"/>
          <p:cNvSpPr/>
          <p:nvPr/>
        </p:nvSpPr>
        <p:spPr>
          <a:xfrm>
            <a:off x="9874885" y="5677535"/>
            <a:ext cx="504190" cy="504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344000" y="907096"/>
            <a:ext cx="1811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100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申</a:t>
            </a:r>
            <a:r>
              <a:rPr lang="zh-CN" altLang="en-US" sz="3200" b="1" kern="100" dirty="0" smtClean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请首页</a:t>
            </a:r>
            <a:endParaRPr lang="zh-CN" altLang="en-US" sz="3200" b="1" kern="1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9340" y="906780"/>
            <a:ext cx="3096895" cy="550672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953635" y="6024245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095" y="906780"/>
            <a:ext cx="3107055" cy="5526405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840470" y="6043930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71464" y="90872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个人信息填写</a:t>
            </a:r>
            <a:endParaRPr lang="zh-CN" altLang="en-US" sz="32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0" y="908685"/>
            <a:ext cx="3124835" cy="5557520"/>
          </a:xfrm>
          <a:prstGeom prst="rect">
            <a:avLst/>
          </a:prstGeom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420" y="923290"/>
            <a:ext cx="3108960" cy="552831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891530" y="6062345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0" name="椭圆 9"/>
          <p:cNvSpPr/>
          <p:nvPr/>
        </p:nvSpPr>
        <p:spPr>
          <a:xfrm>
            <a:off x="9409430" y="6076950"/>
            <a:ext cx="408940" cy="389255"/>
          </a:xfrm>
          <a:prstGeom prst="ellipse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演示</Application>
  <PresentationFormat>宽屏</PresentationFormat>
  <Paragraphs>143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4" baseType="lpstr">
      <vt:lpstr>Arial</vt:lpstr>
      <vt:lpstr>宋体</vt:lpstr>
      <vt:lpstr>Wingdings</vt:lpstr>
      <vt:lpstr>华文新魏</vt:lpstr>
      <vt:lpstr>微软雅黑</vt:lpstr>
      <vt:lpstr>Trebuchet MS</vt:lpstr>
      <vt:lpstr>Times New Roman</vt:lpstr>
      <vt:lpstr>Impact</vt:lpstr>
      <vt:lpstr>时尚中黑简体</vt:lpstr>
      <vt:lpstr>黑体</vt:lpstr>
      <vt:lpstr>Calibri</vt:lpstr>
      <vt:lpstr>Arial Unicode MS</vt:lpstr>
      <vt:lpstr>Calibri Light</vt:lpstr>
      <vt:lpstr>等线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大田农社</dc:creator>
  <cp:lastModifiedBy>Admin</cp:lastModifiedBy>
  <cp:revision>1321</cp:revision>
  <dcterms:created xsi:type="dcterms:W3CDTF">2019-07-24T12:31:00Z</dcterms:created>
  <dcterms:modified xsi:type="dcterms:W3CDTF">2023-04-21T06:54:50Z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